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064896" cy="1143000"/>
          </a:xfrm>
        </p:spPr>
        <p:txBody>
          <a:bodyPr>
            <a:noAutofit/>
          </a:bodyPr>
          <a:lstStyle/>
          <a:p>
            <a:pPr algn="ctr"/>
            <a:r>
              <a:rPr lang="kk-KZ" sz="4800" b="1" dirty="0" smtClean="0"/>
              <a:t>Уәждеме және атау теориясы. Ерекшелігі</a:t>
            </a:r>
            <a:r>
              <a:rPr lang="kk-KZ" sz="4800" b="1" dirty="0"/>
              <a:t>, байланысы.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4869160"/>
            <a:ext cx="3783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/>
              <a:t>Орынаған: </a:t>
            </a:r>
            <a:r>
              <a:rPr lang="kk-KZ" dirty="0" smtClean="0"/>
              <a:t>Кенжесары Ақерке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14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843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О. И.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Блинованың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пікірінше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тілдегі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уәждеме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құбылысы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ХХ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ғасырдың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70-ші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зерттеле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Томск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лингвистикалық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мектебінің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(М. Н.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Янценецкая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О.И.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Блинова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Н. Д.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Голев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В. Г.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Наумов, А. Н. Ростова, Т. А.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Демешкина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т. 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уәждеме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ұғымын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қалыптастырып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пәнін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нысанын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терминологиялық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тәжірибеге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уәждеме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уәж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терминдерін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енгізген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3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777686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Номинациялану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номинативті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белгіні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кезеңнен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(М. Н.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Янценецкая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0 -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мазмұнды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8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ru-RU" sz="28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уәжділік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белгіні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бірлікті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енгізуге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қабілетті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формасын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жүйесінен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табу </a:t>
            </a:r>
            <a:r>
              <a:rPr lang="ru-RU" sz="28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2-туынды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сөздің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ерекшелігін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баса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көрсететін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жіктеу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мағынасын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3-тұтас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лексикалық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жүйені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келтіру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16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843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Уәждеме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сөйлейтін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арасыдағы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процесінің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танымдық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іс-әрекеттің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менталитеті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қабілетінің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көрінісі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тілдің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диалектілері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социолекттері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тілдерде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заттың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атауы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Уәждеме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туынды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атауды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сипаттайды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тілдің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етуінің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кезеңдерінде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асырылады.Атау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жасалауы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сөздің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уәждеме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ерекшелігіне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29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997839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Сөздің уәждік белгілері атау процесінің негізгі көрсеткіші ретінде қолданылады,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уәждік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тасмалдаушылардың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күнделікті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қызметінің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аспектісінің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71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8072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Зерттеушілердің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кейбірі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атау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уәжін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атаудың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табылатын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заттың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белгісі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көрсетсе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екіншілері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белгілеп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заттың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елеулі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елеусіз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белгілерінің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мотив бола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қағиданы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құптайды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9555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996952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kk-KZ" sz="7200" dirty="0" smtClean="0"/>
              <a:t>Назарыңызға рақмет!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8087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53</TotalTime>
  <Words>272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Остин</vt:lpstr>
      <vt:lpstr>Уәждеме және атау теориясы. Ерекшелігі, байланысы.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Назарыңызға рақмет!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Уәждеме және атау теориясы. Ерекшелігі, байланысы.</dc:title>
  <dc:creator>777</dc:creator>
  <cp:lastModifiedBy>777</cp:lastModifiedBy>
  <cp:revision>6</cp:revision>
  <dcterms:created xsi:type="dcterms:W3CDTF">2020-10-10T13:20:58Z</dcterms:created>
  <dcterms:modified xsi:type="dcterms:W3CDTF">2020-10-10T14:40:41Z</dcterms:modified>
</cp:coreProperties>
</file>